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3" r:id="rId5"/>
    <p:sldId id="264" r:id="rId6"/>
    <p:sldId id="262" r:id="rId7"/>
    <p:sldId id="260" r:id="rId8"/>
    <p:sldId id="261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D8E34-7E59-45BD-819C-72129396C13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5C19E-EB7F-4137-8338-199A37C4AE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592" y="2726862"/>
            <a:ext cx="8144134" cy="1373070"/>
          </a:xfrm>
        </p:spPr>
        <p:txBody>
          <a:bodyPr/>
          <a:lstStyle/>
          <a:p>
            <a:pPr algn="ctr"/>
            <a:r>
              <a:rPr lang="en-US" sz="4800" dirty="0" smtClean="0"/>
              <a:t>Jersey Shore Area School District Comprehensive Plan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0" y="2208549"/>
            <a:ext cx="3230880" cy="2409697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6/10/2019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0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Goal #1: $300,000.00 – School improvement grants.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Goal #2: $155,422.00 – Salaries for two (2) additional teachers (1 health/science teacher and 1 agricultural science teacher @ $77,711.00 each).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Goal #3: $173,504.00 – Salary for one (1) additional counselor (86,752.00) and use of school improvement grant funding for social worker ($86,752.00).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2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The Jersey Shore Area School District will provide a supportive environment where all members learn, grow and succeed to positively impact the world around them.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17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The Jersey Shore Area School District will prepare students for the next step in their life’s plan.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chemeClr val="bg1"/>
                </a:solidFill>
              </a:rPr>
              <a:t>OUR GRADUATES WILL: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college and/or career ready.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able to apply what they have learned effectively to face a wide range of challenges.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a good communicator.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</a:t>
            </a:r>
            <a:r>
              <a:rPr lang="en-US" smtClean="0">
                <a:solidFill>
                  <a:schemeClr val="bg1"/>
                </a:solidFill>
              </a:rPr>
              <a:t>both </a:t>
            </a:r>
            <a:r>
              <a:rPr lang="en-US" smtClean="0">
                <a:solidFill>
                  <a:schemeClr val="bg1"/>
                </a:solidFill>
              </a:rPr>
              <a:t>disciplined </a:t>
            </a:r>
            <a:r>
              <a:rPr lang="en-US" dirty="0" smtClean="0">
                <a:solidFill>
                  <a:schemeClr val="bg1"/>
                </a:solidFill>
              </a:rPr>
              <a:t>and creative.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3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Vision – Our Graduates Will: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i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Be an effective leader and good team member.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able to monitor their behavior and change it when necessary.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of high moral character and willing to serve others.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able to set a goal. Develop a plan, and work toward achievement.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willing to persevere for the achievement of long-term goals.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innovative and proactive.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4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Vision – Our Graduates Will: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i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Be able to accelerate the learning they have achieved.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a lifelong learner.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reflective, tolerant, and inclusive while being contributing members of society.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4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Shared Values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We Believe-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Every student is important and possesses the potential to achieve greatness.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Students must be encouraged and challenged in a caring learning environment where communication is crucial in building positive relationships.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Educators lay a foundation of wisdom and knowledge, equipping students with critical thinking skills which positively impact the global community.</a:t>
            </a:r>
          </a:p>
        </p:txBody>
      </p:sp>
    </p:spTree>
    <p:extLst>
      <p:ext uri="{BB962C8B-B14F-4D97-AF65-F5344CB8AC3E}">
        <p14:creationId xmlns:p14="http://schemas.microsoft.com/office/powerpoint/2010/main" val="376185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1. Ensure all students and educators will have access to a comprehensive infrastructure which support engaging and transformative learning when and where needed for the development of 21</a:t>
            </a:r>
            <a:r>
              <a:rPr lang="en-US" baseline="30000" dirty="0" smtClean="0">
                <a:solidFill>
                  <a:schemeClr val="bg1"/>
                </a:solidFill>
              </a:rPr>
              <a:t>st</a:t>
            </a:r>
            <a:r>
              <a:rPr lang="en-US" dirty="0" smtClean="0">
                <a:solidFill>
                  <a:schemeClr val="bg1"/>
                </a:solidFill>
              </a:rPr>
              <a:t> century skills.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2. Establish a district system that fully ensures consistent implementation of standards aligned curricula across all schools for all students.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3. Establish a district system that fully ensures the social and emotional needs of all students are met.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3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Goal #1: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Embed digital </a:t>
            </a:r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itizenship curriculum across the district (K-12).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Create 21</a:t>
            </a:r>
            <a:r>
              <a:rPr lang="en-US" baseline="30000" dirty="0" smtClean="0">
                <a:solidFill>
                  <a:schemeClr val="bg1"/>
                </a:solidFill>
              </a:rPr>
              <a:t>st</a:t>
            </a:r>
            <a:r>
              <a:rPr lang="en-US" dirty="0" smtClean="0">
                <a:solidFill>
                  <a:schemeClr val="bg1"/>
                </a:solidFill>
              </a:rPr>
              <a:t> century </a:t>
            </a:r>
            <a:r>
              <a:rPr lang="en-US" dirty="0">
                <a:solidFill>
                  <a:schemeClr val="bg1"/>
                </a:solidFill>
              </a:rPr>
              <a:t>l</a:t>
            </a:r>
            <a:r>
              <a:rPr lang="en-US" dirty="0" smtClean="0">
                <a:solidFill>
                  <a:schemeClr val="bg1"/>
                </a:solidFill>
              </a:rPr>
              <a:t>earning space.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Goal #2: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Embed character </a:t>
            </a:r>
            <a:r>
              <a:rPr lang="en-US" dirty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ducation curriculum across the district (K-12)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Develop career </a:t>
            </a:r>
            <a:r>
              <a:rPr lang="en-US" dirty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ducation and work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tandards curriculum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Career education and work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tandards expansion.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Career education and work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tandards </a:t>
            </a:r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dditional expansion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79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Goal #3: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Embed defined character and social skills programming at each grade level (K-12).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Work towards additional counseling services/staff to the district – elementary level.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Provide a social worker (K-12).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0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120</TotalTime>
  <Words>502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Berlin</vt:lpstr>
      <vt:lpstr>Jersey Shore Area School District Comprehensive Plan </vt:lpstr>
      <vt:lpstr>Mission</vt:lpstr>
      <vt:lpstr>Vision</vt:lpstr>
      <vt:lpstr>Vision – Our Graduates Will:</vt:lpstr>
      <vt:lpstr>Vision – Our Graduates Will:</vt:lpstr>
      <vt:lpstr>Shared Values</vt:lpstr>
      <vt:lpstr>Goals</vt:lpstr>
      <vt:lpstr>Plan of Action</vt:lpstr>
      <vt:lpstr>Plan of Action</vt:lpstr>
      <vt:lpstr>Projected Costs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JSASD – 2019 and Beyond</dc:title>
  <dc:creator>Jill Wenrich</dc:creator>
  <cp:lastModifiedBy>Jill Wenrich</cp:lastModifiedBy>
  <cp:revision>24</cp:revision>
  <dcterms:created xsi:type="dcterms:W3CDTF">2018-12-05T20:44:31Z</dcterms:created>
  <dcterms:modified xsi:type="dcterms:W3CDTF">2019-06-11T15:18:36Z</dcterms:modified>
</cp:coreProperties>
</file>